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-102" y="-5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9bbe8617f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a9bbe8617f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911b4e4e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911b4e4e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a9bbe8617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a9bbe8617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9bbe8617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9bbe8617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9bbe8617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a9bbe8617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a9bbe8617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a9bbe8617f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9bbe8617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a9bbe8617f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a9bbe8617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a9bbe8617f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9bbe8617f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a9bbe8617f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3561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Creación de Nueva Área Canina en Zofio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7691950" y="3965525"/>
            <a:ext cx="1452050" cy="117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/>
          <p:nvPr/>
        </p:nvSpPr>
        <p:spPr>
          <a:xfrm>
            <a:off x="2334300" y="4662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Mobiliario Urbano</a:t>
            </a:r>
            <a:endParaRPr sz="2700">
              <a:solidFill>
                <a:schemeClr val="dk2"/>
              </a:solidFill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2831550" y="64692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Poste para anclaje de papelera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237" y="738550"/>
            <a:ext cx="2620913" cy="44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>
          <a:blip r:embed="rId4">
            <a:alphaModFix amt="44000"/>
          </a:blip>
          <a:stretch>
            <a:fillRect/>
          </a:stretch>
        </p:blipFill>
        <p:spPr>
          <a:xfrm>
            <a:off x="0" y="0"/>
            <a:ext cx="1313074" cy="90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00750" y="1179950"/>
            <a:ext cx="3390900" cy="320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35375" y="1766180"/>
            <a:ext cx="2526750" cy="2623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7691950" y="3965525"/>
            <a:ext cx="1452050" cy="11779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2334300" y="8547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Ubicación</a:t>
            </a:r>
            <a:endParaRPr sz="2700">
              <a:solidFill>
                <a:schemeClr val="dk2"/>
              </a:solidFill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50" y="1143888"/>
            <a:ext cx="4475400" cy="2855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9087" y="1065475"/>
            <a:ext cx="4289338" cy="285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7691950" y="3965525"/>
            <a:ext cx="1452050" cy="11779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2334300" y="8547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Ubicación</a:t>
            </a:r>
            <a:endParaRPr sz="2700">
              <a:solidFill>
                <a:schemeClr val="dk2"/>
              </a:solidFill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4">
            <a:alphaModFix/>
          </a:blip>
          <a:srcRect l="14537"/>
          <a:stretch/>
        </p:blipFill>
        <p:spPr>
          <a:xfrm>
            <a:off x="150175" y="622075"/>
            <a:ext cx="7317674" cy="438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7691950" y="3965525"/>
            <a:ext cx="1452050" cy="117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6825" y="202450"/>
            <a:ext cx="1919100" cy="21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350" y="202438"/>
            <a:ext cx="3528766" cy="473862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2334300" y="4662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Vista Esquemática</a:t>
            </a:r>
            <a:endParaRPr sz="2700">
              <a:solidFill>
                <a:schemeClr val="dk2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10325" y="2127950"/>
            <a:ext cx="2635026" cy="21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0" y="0"/>
            <a:ext cx="1313074" cy="9012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2334300" y="4662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Elementos del parque</a:t>
            </a:r>
            <a:endParaRPr sz="2700">
              <a:solidFill>
                <a:schemeClr val="dk2"/>
              </a:solidFill>
            </a:endParaRPr>
          </a:p>
        </p:txBody>
      </p:sp>
      <p:cxnSp>
        <p:nvCxnSpPr>
          <p:cNvPr id="86" name="Google Shape;86;p17"/>
          <p:cNvCxnSpPr/>
          <p:nvPr/>
        </p:nvCxnSpPr>
        <p:spPr>
          <a:xfrm flipH="1">
            <a:off x="4584050" y="1017825"/>
            <a:ext cx="7800" cy="3753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4075" y="1178238"/>
            <a:ext cx="2722375" cy="343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404025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Salto altura pequeño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2229875" y="1452925"/>
            <a:ext cx="2097900" cy="29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Valla para salto de altura regulable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Dimensiones: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Altura: 1,25m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Ancho: 1,75m</a:t>
            </a:r>
            <a:endParaRPr sz="1500">
              <a:solidFill>
                <a:schemeClr val="dk2"/>
              </a:solidFill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62400" y="1452925"/>
            <a:ext cx="3698852" cy="21225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5280350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Rampa pequeña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0" y="0"/>
            <a:ext cx="1313074" cy="9012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2334300" y="4662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Elementos del parque</a:t>
            </a:r>
            <a:endParaRPr sz="2700">
              <a:solidFill>
                <a:schemeClr val="dk2"/>
              </a:solidFill>
            </a:endParaRPr>
          </a:p>
        </p:txBody>
      </p:sp>
      <p:cxnSp>
        <p:nvCxnSpPr>
          <p:cNvPr id="98" name="Google Shape;98;p18"/>
          <p:cNvCxnSpPr/>
          <p:nvPr/>
        </p:nvCxnSpPr>
        <p:spPr>
          <a:xfrm flipH="1">
            <a:off x="4584050" y="1017825"/>
            <a:ext cx="7800" cy="3753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" name="Google Shape;99;p18"/>
          <p:cNvSpPr txBox="1"/>
          <p:nvPr/>
        </p:nvSpPr>
        <p:spPr>
          <a:xfrm>
            <a:off x="404025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Rampa doble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132650" y="3575475"/>
            <a:ext cx="43269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Dimensiones:  Altura: 1,7m Ancho: 1m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Largo 4m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5280350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Pasarela grande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600" y="1362975"/>
            <a:ext cx="2707345" cy="212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1413" y="1434950"/>
            <a:ext cx="3798775" cy="227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4716350" y="3780500"/>
            <a:ext cx="43269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Dimensiones:  Altura: 1,15m  Largo 10,5m</a:t>
            </a:r>
            <a:endParaRPr sz="1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9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0" y="0"/>
            <a:ext cx="1313074" cy="90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9"/>
          <p:cNvSpPr txBox="1"/>
          <p:nvPr/>
        </p:nvSpPr>
        <p:spPr>
          <a:xfrm>
            <a:off x="2334300" y="4662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Elementos del parque</a:t>
            </a:r>
            <a:endParaRPr sz="2700">
              <a:solidFill>
                <a:schemeClr val="dk2"/>
              </a:solidFill>
            </a:endParaRPr>
          </a:p>
        </p:txBody>
      </p:sp>
      <p:cxnSp>
        <p:nvCxnSpPr>
          <p:cNvPr id="111" name="Google Shape;111;p19"/>
          <p:cNvCxnSpPr/>
          <p:nvPr/>
        </p:nvCxnSpPr>
        <p:spPr>
          <a:xfrm flipH="1">
            <a:off x="4584050" y="1017825"/>
            <a:ext cx="7800" cy="3753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19"/>
          <p:cNvSpPr txBox="1"/>
          <p:nvPr/>
        </p:nvSpPr>
        <p:spPr>
          <a:xfrm>
            <a:off x="404025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Valla cerramiento Área Canina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106050" y="3770575"/>
            <a:ext cx="43269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</a:rPr>
              <a:t>Dimensiones:  Altura: 1,2m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5280350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Puerta Valla Canina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5" name="Google Shape;115;p19"/>
          <p:cNvPicPr preferRelativeResize="0"/>
          <p:nvPr/>
        </p:nvPicPr>
        <p:blipFill rotWithShape="1">
          <a:blip r:embed="rId4">
            <a:alphaModFix/>
          </a:blip>
          <a:srcRect r="7123" b="7123"/>
          <a:stretch/>
        </p:blipFill>
        <p:spPr>
          <a:xfrm>
            <a:off x="173450" y="1362975"/>
            <a:ext cx="4061516" cy="240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7150" y="1362975"/>
            <a:ext cx="4061525" cy="2353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0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0" y="0"/>
            <a:ext cx="1313074" cy="90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0"/>
          <p:cNvSpPr txBox="1"/>
          <p:nvPr/>
        </p:nvSpPr>
        <p:spPr>
          <a:xfrm>
            <a:off x="2334300" y="4662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Elementos del parque</a:t>
            </a:r>
            <a:endParaRPr sz="2700">
              <a:solidFill>
                <a:schemeClr val="dk2"/>
              </a:solidFill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2602875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Cartel indicativo de Área Canina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1225" y="1108325"/>
            <a:ext cx="1313075" cy="379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8950" y="1399138"/>
            <a:ext cx="4229100" cy="320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1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0" y="0"/>
            <a:ext cx="1313074" cy="90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1"/>
          <p:cNvSpPr txBox="1"/>
          <p:nvPr/>
        </p:nvSpPr>
        <p:spPr>
          <a:xfrm>
            <a:off x="2334300" y="46625"/>
            <a:ext cx="4475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700">
                <a:solidFill>
                  <a:schemeClr val="dk2"/>
                </a:solidFill>
              </a:rPr>
              <a:t>Mobiliario Urbano</a:t>
            </a:r>
            <a:endParaRPr sz="2700">
              <a:solidFill>
                <a:schemeClr val="dk2"/>
              </a:solidFill>
            </a:endParaRPr>
          </a:p>
        </p:txBody>
      </p:sp>
      <p:cxnSp>
        <p:nvCxnSpPr>
          <p:cNvPr id="132" name="Google Shape;132;p21"/>
          <p:cNvCxnSpPr/>
          <p:nvPr/>
        </p:nvCxnSpPr>
        <p:spPr>
          <a:xfrm flipH="1">
            <a:off x="4584050" y="1017825"/>
            <a:ext cx="7800" cy="3753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" name="Google Shape;133;p21"/>
          <p:cNvSpPr txBox="1"/>
          <p:nvPr/>
        </p:nvSpPr>
        <p:spPr>
          <a:xfrm>
            <a:off x="505350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Banco madera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4" name="Google Shape;134;p21"/>
          <p:cNvSpPr txBox="1"/>
          <p:nvPr/>
        </p:nvSpPr>
        <p:spPr>
          <a:xfrm>
            <a:off x="5290975" y="901275"/>
            <a:ext cx="34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</a:rPr>
              <a:t>Papelera modelo Cibeles verde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35" name="Google Shape;13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313" y="1514971"/>
            <a:ext cx="3812975" cy="226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7150" y="1362975"/>
            <a:ext cx="2682179" cy="34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Presentación en pantalla (16:9)</PresentationFormat>
  <Paragraphs>29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Simple Light</vt:lpstr>
      <vt:lpstr>Creación de Nueva Área Canina en Zofio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Creación de Nueva Área Canina en Zofio</dc:title>
  <dc:creator>paco</dc:creator>
  <cp:lastModifiedBy>paco</cp:lastModifiedBy>
  <cp:revision>1</cp:revision>
  <dcterms:modified xsi:type="dcterms:W3CDTF">2025-11-29T12:32:28Z</dcterms:modified>
</cp:coreProperties>
</file>